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7" r:id="rId3"/>
    <p:sldId id="288" r:id="rId4"/>
    <p:sldId id="290" r:id="rId5"/>
    <p:sldId id="289" r:id="rId6"/>
    <p:sldId id="261" r:id="rId7"/>
    <p:sldId id="291" r:id="rId8"/>
    <p:sldId id="298" r:id="rId9"/>
    <p:sldId id="292" r:id="rId10"/>
    <p:sldId id="293" r:id="rId11"/>
    <p:sldId id="270" r:id="rId12"/>
    <p:sldId id="271" r:id="rId13"/>
    <p:sldId id="299" r:id="rId14"/>
    <p:sldId id="272" r:id="rId15"/>
    <p:sldId id="283" r:id="rId16"/>
    <p:sldId id="286" r:id="rId17"/>
    <p:sldId id="300" r:id="rId18"/>
    <p:sldId id="273" r:id="rId19"/>
    <p:sldId id="274" r:id="rId20"/>
    <p:sldId id="294" r:id="rId21"/>
    <p:sldId id="296" r:id="rId22"/>
    <p:sldId id="279" r:id="rId23"/>
    <p:sldId id="280" r:id="rId24"/>
    <p:sldId id="285" r:id="rId25"/>
    <p:sldId id="301" r:id="rId26"/>
    <p:sldId id="281" r:id="rId27"/>
    <p:sldId id="282" r:id="rId28"/>
    <p:sldId id="295" r:id="rId29"/>
    <p:sldId id="297" r:id="rId30"/>
    <p:sldId id="305" r:id="rId31"/>
    <p:sldId id="302" r:id="rId32"/>
    <p:sldId id="306" r:id="rId33"/>
    <p:sldId id="303" r:id="rId34"/>
    <p:sldId id="304" r:id="rId35"/>
    <p:sldId id="307" r:id="rId36"/>
    <p:sldId id="28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7E5"/>
    <a:srgbClr val="4F81B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79" autoAdjust="0"/>
    <p:restoredTop sz="94660"/>
  </p:normalViewPr>
  <p:slideViewPr>
    <p:cSldViewPr>
      <p:cViewPr varScale="1">
        <p:scale>
          <a:sx n="68" d="100"/>
          <a:sy n="68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5"/>
            <a:ext cx="7772400" cy="1080121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МАДОУ  Д/С № 10 «Солнышко»</a:t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4536504"/>
          </a:xfrm>
        </p:spPr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ПРЕДМЕТНО-РАЗВИВАЮЩАЯ СРЕДА </a:t>
            </a:r>
          </a:p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детского  сада</a:t>
            </a:r>
          </a:p>
          <a:p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Воспитатель: Дьякова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Татьяна.Александровна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6-08-22_1645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2016-08-22_1634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571184" cy="158417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Раздевалка.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Мы двери в сказку открываем,</a:t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И в нашу группу приглашаем!</a:t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 раздевалке шкафчики.</a:t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них пальто и шарфики,</a:t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Туфли, шапочки, ботинки,</a:t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А на шкафчиках картинки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Содержимое 8" descr="DSC007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060848"/>
            <a:ext cx="5688632" cy="42813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obro-pozhalovat-v-gruppu-knopochki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64704"/>
            <a:ext cx="6641869" cy="4979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70323-WA0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428736"/>
            <a:ext cx="8001024" cy="45005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НАША ГРУППА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НАШЕЙ ГРУППЕ ВСЕМ НА ДИВО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И НАРЯДНО И КРАСИВО!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ОЧЕНЬ МНОГО ЕСТЬ У НАС 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ВСЁ ПОКАЖЕМ МЫ СЕЙЧАС.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Содержимое 6" descr="IMG-20170322-WA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Развивающая предметно- пространственная среда должна обеспечивать:</a:t>
            </a:r>
            <a:endParaRPr lang="ru-RU" sz="3200" dirty="0"/>
          </a:p>
        </p:txBody>
      </p:sp>
      <p:pic>
        <p:nvPicPr>
          <p:cNvPr id="6" name="Содержимое 5" descr="IMG-20170322-WA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6034617" cy="4525963"/>
          </a:xfrm>
        </p:spPr>
      </p:pic>
      <p:sp>
        <p:nvSpPr>
          <p:cNvPr id="4" name="Прямоугольник 3"/>
          <p:cNvSpPr/>
          <p:nvPr/>
        </p:nvSpPr>
        <p:spPr>
          <a:xfrm>
            <a:off x="2123728" y="5367992"/>
            <a:ext cx="4734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Возможность общения и совместной деятельности детей и взрослых.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Возможность двигательной активности детей.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Возможность для уединения.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rgbClr val="FF0000"/>
                </a:solidFill>
              </a:rPr>
              <a:t>Разнообразие материалов, оборудования, инвентаря в группе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Должна соответствовать возрастным особенностям и содержанию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программы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3356992"/>
            <a:ext cx="7715200" cy="276917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Разнообразие материалов, оборудования, инвентаря в группе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Должна соответствовать возрастным особенностям и содержанию программы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ерма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1142984"/>
            <a:ext cx="4040188" cy="4786346"/>
          </a:xfrm>
        </p:spPr>
      </p:pic>
      <p:pic>
        <p:nvPicPr>
          <p:cNvPr id="8" name="Содержимое 7" descr="IMG-20170322-WA0033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071546"/>
            <a:ext cx="4041775" cy="4929221"/>
          </a:xfrm>
        </p:spPr>
      </p:pic>
      <p:sp>
        <p:nvSpPr>
          <p:cNvPr id="4" name="Прямоугольник 3"/>
          <p:cNvSpPr/>
          <p:nvPr/>
        </p:nvSpPr>
        <p:spPr>
          <a:xfrm>
            <a:off x="1285852" y="500042"/>
            <a:ext cx="62151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МУЗЫКАЛЬНО-ТЕАТРАЛЬНЫЙ ЦЕНТР</a:t>
            </a:r>
            <a:endParaRPr lang="ru-RU" sz="4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33164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КНИГИ.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3"/>
            <a:ext cx="8435280" cy="864096"/>
          </a:xfrm>
          <a:scene3d>
            <a:camera prst="orthographicFront"/>
            <a:lightRig rig="threePt" dir="t"/>
          </a:scene3d>
          <a:sp3d contourW="12700">
            <a:contourClr>
              <a:schemeClr val="accent6">
                <a:lumMod val="40000"/>
                <a:lumOff val="60000"/>
              </a:schemeClr>
            </a:contourClr>
          </a:sp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ЧТО ЗА ЧУДО ЭТИ КНИЖКИ!</a:t>
            </a:r>
          </a:p>
          <a:p>
            <a:pPr algn="ctr"/>
            <a:r>
              <a:rPr lang="ru-RU" sz="1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ОЧЕНЬ ЛЮБЯТ ИХ ДЕТИШКИ</a:t>
            </a:r>
          </a:p>
          <a:p>
            <a:pPr algn="ctr"/>
            <a:r>
              <a:rPr lang="ru-RU" sz="1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РЕГУЛЯРНО ИХ ЧИТАЮТ</a:t>
            </a:r>
          </a:p>
          <a:p>
            <a:pPr algn="ctr"/>
            <a:r>
              <a:rPr lang="ru-RU" sz="1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МНОГО ЗНАНИЙ ПОЛУЧАЮТ</a:t>
            </a:r>
            <a:r>
              <a:rPr lang="ru-RU" sz="1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1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362326_ugolok-teatraliz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000240"/>
            <a:ext cx="7429552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47248" cy="151216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Музыкальный зал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Содержимое 4" descr="IMG_2017-03-02_0816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8143932" cy="4929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Территория детского сада № 10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20160607_073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643050"/>
            <a:ext cx="7286676" cy="424021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-20170323-WA000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428736"/>
            <a:ext cx="3500462" cy="4643470"/>
          </a:xfrm>
        </p:spPr>
      </p:pic>
      <p:pic>
        <p:nvPicPr>
          <p:cNvPr id="7" name="Рисунок 6" descr="IMG-20170323-WA0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500174"/>
            <a:ext cx="4572032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ЯРМАРКА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714356"/>
            <a:ext cx="7115196" cy="49292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«УГОЛОК РАЗВИВАЮЩИХ ИГР»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Есть в группе тихий уголок. 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Там тишина. Слышно сопенье…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нем совершенствует уменье 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настольную игру игрок!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Содержимое 7" descr="IMG-20170322-WA00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Содержимое 6" descr="IMG-20170322-WA00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ИГРОВЫЕ ЦЕНТРЫ ДЛЯ ОРГАНИЗАЦИИ СЮЖЕТНО-РОЛЕВЫХ ИГР.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игры разные играем,</a:t>
            </a:r>
          </a:p>
          <a:p>
            <a:pPr>
              <a:buNone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Всех с собою    приглашаем!</a:t>
            </a:r>
          </a:p>
          <a:p>
            <a:pPr>
              <a:buNone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Печь пирог, стол накрывать.</a:t>
            </a:r>
          </a:p>
          <a:p>
            <a:pPr>
              <a:buNone/>
            </a:pP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Содержимое 6" descr="IMG-20170322-WA0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Уголок природы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-20170322-WA00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060848"/>
            <a:ext cx="5698976" cy="30289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170322-WA00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500174"/>
            <a:ext cx="4038600" cy="4572032"/>
          </a:xfrm>
        </p:spPr>
      </p:pic>
      <p:pic>
        <p:nvPicPr>
          <p:cNvPr id="8" name="Рисунок 7" descr="IMG-20170322-WA00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428736"/>
            <a:ext cx="4000528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MG-20170322-WA00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4071966" cy="5280102"/>
          </a:xfrm>
        </p:spPr>
      </p:pic>
      <p:pic>
        <p:nvPicPr>
          <p:cNvPr id="4" name="Содержимое 5" descr="IMG-20170322-WA001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357298"/>
            <a:ext cx="4067204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«УГОЛОК УЕДИНЕНИЯ»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В уголке уединения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Можно в тишине побыть.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Исчезнут все твои волнения,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Ведь можно маме позвонить.</a:t>
            </a:r>
            <a:endParaRPr lang="ru-RU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Содержимое 8" descr="IMG-20170322-WA00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357430"/>
            <a:ext cx="5112568" cy="367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51207_1053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071546"/>
            <a:ext cx="7329510" cy="4786346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Особое значение уделяется обучению дошкольников правилам дорожного движения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IMG_2016-05-24_162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643050"/>
            <a:ext cx="6786578" cy="49143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60811_094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1" y="1600200"/>
            <a:ext cx="3857651" cy="4525963"/>
          </a:xfrm>
        </p:spPr>
      </p:pic>
      <p:pic>
        <p:nvPicPr>
          <p:cNvPr id="5" name="Рисунок 4" descr="IMG_2016-05-25_113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643050"/>
            <a:ext cx="3562956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42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642918"/>
            <a:ext cx="4572032" cy="4500594"/>
          </a:xfrm>
        </p:spPr>
      </p:pic>
      <p:pic>
        <p:nvPicPr>
          <p:cNvPr id="6" name="Содержимое 5" descr="DSC042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4438" y="1857364"/>
            <a:ext cx="4119562" cy="457203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 детском саду </a:t>
            </a:r>
            <a:r>
              <a:rPr lang="ru-RU" b="1" dirty="0" smtClean="0">
                <a:solidFill>
                  <a:srgbClr val="FF0000"/>
                </a:solidFill>
              </a:rPr>
              <a:t> оборудован  </a:t>
            </a:r>
            <a:r>
              <a:rPr lang="ru-RU" b="1" dirty="0" smtClean="0">
                <a:solidFill>
                  <a:srgbClr val="FF0000"/>
                </a:solidFill>
              </a:rPr>
              <a:t>Кубанский уголок: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SC02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500174"/>
            <a:ext cx="6643702" cy="535782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42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57298"/>
            <a:ext cx="4186238" cy="4643470"/>
          </a:xfrm>
        </p:spPr>
      </p:pic>
      <p:pic>
        <p:nvPicPr>
          <p:cNvPr id="6" name="Содержимое 5" descr="10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357298"/>
            <a:ext cx="3857652" cy="464347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03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0"/>
            <a:ext cx="5143504" cy="3918888"/>
          </a:xfrm>
          <a:prstGeom prst="rect">
            <a:avLst/>
          </a:prstGeom>
        </p:spPr>
      </p:pic>
      <p:pic>
        <p:nvPicPr>
          <p:cNvPr id="6" name="Рисунок 5" descr="DSCN03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000372"/>
            <a:ext cx="5572164" cy="385762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4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714356"/>
            <a:ext cx="7500958" cy="562571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танец на конкур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1571612"/>
            <a:ext cx="6143668" cy="5142455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0" y="0"/>
            <a:ext cx="8064895" cy="2664296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Группы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показали,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себе все рассказали.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Вас в гости  будем очень  ждать,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Нам есть еще, что показать!</a:t>
            </a:r>
          </a:p>
        </p:txBody>
      </p:sp>
      <p:pic>
        <p:nvPicPr>
          <p:cNvPr id="5" name="Picture 2" descr="E:\Работа\ПРОЕКТЫ\Проект Мячи\мячи фото\updHFSpChB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79" y="0"/>
            <a:ext cx="2761221" cy="2761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124745"/>
            <a:ext cx="7772400" cy="266429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внимание!!!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-20170323-WA00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43050"/>
            <a:ext cx="4038600" cy="4214841"/>
          </a:xfrm>
        </p:spPr>
      </p:pic>
      <p:pic>
        <p:nvPicPr>
          <p:cNvPr id="6" name="Содержимое 5" descr="IMG-20170323-WA001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714488"/>
            <a:ext cx="4038600" cy="407196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60607_0836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20160607_1247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>
            <a:off x="539552" y="0"/>
            <a:ext cx="8064895" cy="6309320"/>
          </a:xfrm>
          <a:prstGeom prst="cloudCallout">
            <a:avLst/>
          </a:prstGeom>
          <a:gradFill flip="none" rotWithShape="1">
            <a:gsLst>
              <a:gs pos="0">
                <a:srgbClr val="5027E5">
                  <a:tint val="66000"/>
                  <a:satMod val="160000"/>
                </a:srgbClr>
              </a:gs>
              <a:gs pos="50000">
                <a:srgbClr val="5027E5">
                  <a:tint val="44500"/>
                  <a:satMod val="160000"/>
                </a:srgbClr>
              </a:gs>
              <a:gs pos="100000">
                <a:srgbClr val="5027E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Как известно, основной формой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работы с дошкольниками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ведущим видом деятельности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них является игра.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Именно поэтому мы, педагоги-практики,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испытываем  повышенный интерес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 обновлению предметно-развивающей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среды ДОУ.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Звук волшебст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475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439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 группах детского сада созданы все условия для развития детей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2016-08-17_0919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IMG_2016-08-22_1031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00174"/>
            <a:ext cx="4038600" cy="464347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Развивающая среда в беседках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2016-08-22_1023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571612"/>
            <a:ext cx="7115196" cy="457203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6-08-22_1623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Содержимое 7" descr="IMG_2016-08-22_1634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208</Words>
  <Application>Microsoft Office PowerPoint</Application>
  <PresentationFormat>Экран (4:3)</PresentationFormat>
  <Paragraphs>49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МАДОУ  Д/С № 10 «Солнышко» </vt:lpstr>
      <vt:lpstr>Территория детского сада № 10</vt:lpstr>
      <vt:lpstr>Слайд 3</vt:lpstr>
      <vt:lpstr>Слайд 4</vt:lpstr>
      <vt:lpstr>Слайд 5</vt:lpstr>
      <vt:lpstr>Слайд 6</vt:lpstr>
      <vt:lpstr>В группах детского сада созданы все условия для развития детей </vt:lpstr>
      <vt:lpstr>Развивающая среда в беседках </vt:lpstr>
      <vt:lpstr>Слайд 9</vt:lpstr>
      <vt:lpstr>Слайд 10</vt:lpstr>
      <vt:lpstr>Раздевалка. Мы двери в сказку открываем, И в нашу группу приглашаем! в раздевалке шкафчики. В них пальто и шарфики, Туфли, шапочки, ботинки, А на шкафчиках картинки! </vt:lpstr>
      <vt:lpstr>Слайд 12</vt:lpstr>
      <vt:lpstr>Слайд 13</vt:lpstr>
      <vt:lpstr>НАША ГРУППА В НАШЕЙ ГРУППЕ ВСЕМ НА ДИВО И НАРЯДНО И КРАСИВО! ОЧЕНЬ МНОГО ЕСТЬ У НАС  ВСЁ ПОКАЖЕМ МЫ СЕЙЧАС.</vt:lpstr>
      <vt:lpstr>Развивающая предметно- пространственная среда должна обеспечивать:</vt:lpstr>
      <vt:lpstr>     Разнообразие материалов, оборудования, инвентаря в группе Должна соответствовать возрастным особенностям и содержанию  программы  </vt:lpstr>
      <vt:lpstr>Слайд 17</vt:lpstr>
      <vt:lpstr>ЦЕНТР КНИГИ.</vt:lpstr>
      <vt:lpstr>Музыкальный зал </vt:lpstr>
      <vt:lpstr>Слайд 20</vt:lpstr>
      <vt:lpstr>Слайд 21</vt:lpstr>
      <vt:lpstr>ЦЕНТР «УГОЛОК РАЗВИВАЮЩИХ ИГР» Есть в группе тихий уголок.  Там тишина. Слышно сопенье… В нем совершенствует уменье  В настольную игру игрок! </vt:lpstr>
      <vt:lpstr>ИГРОВЫЕ ЦЕНТРЫ ДЛЯ ОРГАНИЗАЦИИ СЮЖЕТНО-РОЛЕВЫХ ИГР. </vt:lpstr>
      <vt:lpstr>Уголок природы </vt:lpstr>
      <vt:lpstr>Слайд 25</vt:lpstr>
      <vt:lpstr>Слайд 26</vt:lpstr>
      <vt:lpstr>ЦЕНТР «УГОЛОК УЕДИНЕНИЯ»  В уголке уединения Можно в тишине побыть. Исчезнут все твои волнения, Ведь можно маме позвонить.</vt:lpstr>
      <vt:lpstr>Слайд 28</vt:lpstr>
      <vt:lpstr>Особое значение уделяется обучению дошкольников правилам дорожного движения </vt:lpstr>
      <vt:lpstr>Слайд 30</vt:lpstr>
      <vt:lpstr>В детском саду  оборудован  Кубанский уголок: 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</dc:title>
  <dc:creator>SAMSUNG</dc:creator>
  <cp:lastModifiedBy>SmartTouch</cp:lastModifiedBy>
  <cp:revision>79</cp:revision>
  <dcterms:modified xsi:type="dcterms:W3CDTF">2017-03-23T14:12:38Z</dcterms:modified>
</cp:coreProperties>
</file>