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4"/>
  </p:notes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3" r:id="rId18"/>
    <p:sldId id="276" r:id="rId19"/>
    <p:sldId id="297" r:id="rId20"/>
    <p:sldId id="277" r:id="rId21"/>
    <p:sldId id="279" r:id="rId22"/>
    <p:sldId id="280" r:id="rId23"/>
    <p:sldId id="282" r:id="rId24"/>
    <p:sldId id="283" r:id="rId25"/>
    <p:sldId id="284" r:id="rId26"/>
    <p:sldId id="285" r:id="rId27"/>
    <p:sldId id="289" r:id="rId28"/>
    <p:sldId id="290" r:id="rId29"/>
    <p:sldId id="292" r:id="rId30"/>
    <p:sldId id="293" r:id="rId31"/>
    <p:sldId id="295" r:id="rId32"/>
    <p:sldId id="296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28A"/>
    <a:srgbClr val="660066"/>
    <a:srgbClr val="A8186A"/>
    <a:srgbClr val="1B070C"/>
    <a:srgbClr val="45229E"/>
    <a:srgbClr val="328E3D"/>
    <a:srgbClr val="B07BD7"/>
    <a:srgbClr val="D1B2E8"/>
    <a:srgbClr val="C39B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>
        <p:scale>
          <a:sx n="120" d="100"/>
          <a:sy n="120" d="100"/>
        </p:scale>
        <p:origin x="-138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ACA4-A817-4E00-ABA7-74E23E57982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2093F-937C-481C-8479-F90E9430C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093F-937C-481C-8479-F90E9430CB3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093F-937C-481C-8479-F90E9430CB39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0FB88-89EF-48B3-9F31-6F9283428A0C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3/29/2017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259632" y="1052737"/>
            <a:ext cx="7598648" cy="5509935"/>
            <a:chOff x="1022326" y="740923"/>
            <a:chExt cx="7258767" cy="593576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022326" y="740923"/>
              <a:ext cx="7258767" cy="30835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Общая характеристика дошкольного </a:t>
              </a:r>
              <a:r>
                <a:rPr lang="ru-RU" sz="6000" b="1" dirty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возраста </a:t>
              </a: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от трех до шести лет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15915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Ефремова Наталья Анатольевна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Заведующий МАДОУ </a:t>
              </a: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д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/с №10 станицы </a:t>
              </a: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Старовеличковской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 Краснодарского края 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2017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764704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dirty="0"/>
              <a:t> </a:t>
            </a:r>
            <a:endParaRPr lang="ru-RU" dirty="0" smtClean="0"/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Итак</a:t>
            </a: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причины психологического кризиса трех лет кроются во внутриличностном 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столкновении потребности действовать самому с потребностью соответствовать дисциплинарным требованиям и поведенческим указаниям значимого взрослого, – противоречие между «хочу» и «могу», согласно научной позиции Лидии Ильиничны Божович. </a:t>
            </a:r>
          </a:p>
        </p:txBody>
      </p:sp>
    </p:spTree>
    <p:extLst>
      <p:ext uri="{BB962C8B-B14F-4D97-AF65-F5344CB8AC3E}">
        <p14:creationId xmlns:p14="http://schemas.microsoft.com/office/powerpoint/2010/main" xmlns="" val="31682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66843"/>
            <a:ext cx="7416824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Культурно </a:t>
            </a:r>
            <a:r>
              <a:rPr lang="ru-RU" sz="2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закрепленной формой (основным способом) преодоления кризиса перехода ребенка от раннего детства к дошкольному детству является игровая содеятельность (совместная деятельность) ребенка и взрослого. Игра – это особая форма совместной жизнедеятельности ребенка и взрослого, символическое воспроизводство полноты их события.. </a:t>
            </a:r>
            <a:endParaRPr lang="ru-RU" sz="22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2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В игровой форме, ребенок сразу же оказывается счастливым, и самостоятельным, и тесно связанным с социальным миром взрослых (действует как взрослый). В этом смысле игра всегда социально ориентирована – она является игрой для «Другого» и в «Другого». Вместе с тем, в игре ребенок «учится своему «Я» (познает себя) в общении с окружающими взрослыми «Я» (познает себя) в общении с окружающими взрослыми и сверстниками.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1700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8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Социальная ситуация развития в дошкольном возрасте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556792"/>
            <a:ext cx="7344816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dirty="0"/>
              <a:t> </a:t>
            </a:r>
            <a:r>
              <a:rPr lang="ru-RU" sz="1600" dirty="0" smtClean="0"/>
              <a:t>	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Дошкольное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детство, – это период первичного овладения ребенком общественным пространством человеческих отношений. Этот процесс, для детей дошкольного возраста, осуществляется через общение с близкими взрослыми, а также через игровые социальные отношения со сверстниками и с ребятами других возрастов. Условия жизни в дошкольном возрасте существенно видоизменяются и границы жизнедеятельности детей, особенно в старшем дошкольном возрасте, стремительно расширяются: рамки семьи и двора дома раздвигаются до пределов улицы, района, даже – города.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Ребенок-дошкольник открывает для себя мир человеческих отношений, мир разных видов деятельности и общественных функций. Он испытывает сильное желание включиться во взрослую жизнь, активно в ней участвовать, что, конечно, ему еще никоим образом недоступно, но он реализует себя в этом плане в комплексной игровой деятельности. Дошкольник по-своему стремится к самостоятельности, которую ему ни в коей мере не могут предоставить все окружающие его взрослые. Из этого потребностно-мотивационого противоречия и рождается ролевая игра, – проходящая в процессе общения самостоятельная деятельность детей дошкольников, моделирующая жизнь и деятельность взрослых людей.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34754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32656"/>
            <a:ext cx="72728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дошкольном детстве постепенно изменяется место ребенка в системе социальных отношений, развивается его способность к идентификации с людьми, с образами героев художественных произведений. Происходит усвоение ребенком более сложных норм поведения, а так же – различных новых форм общения. Ребенок начинает осознавать, что он – психологическая индивидуальность, разнообразно развивается познавательно, например, приобретает интерес к телесной конструкции человека. Дошкольный возраст – это период поступления ребенка в детский сад и пятидневного нахождения в детском саду (для подавляющего большинства детей).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В этой связи происходит очень тесное взаимодействие и интенсивное общение не только между родителями, родными людьми и ребенком, но и между ребенком и воспитателем и другими детьми в детском саду. Система дошкольных воспитательных учреждений, в общем и в целом, выступает для детей в качестве первого (первичного) института социализации, в рамках которого оказывается подавляющее большинство детей, начиная с возраста трех лет и вплоть до поступления в первый класс школы (до шести – семи лет). </a:t>
            </a:r>
          </a:p>
        </p:txBody>
      </p:sp>
    </p:spTree>
    <p:extLst>
      <p:ext uri="{BB962C8B-B14F-4D97-AF65-F5344CB8AC3E}">
        <p14:creationId xmlns:p14="http://schemas.microsoft.com/office/powerpoint/2010/main" xmlns="" val="39678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04664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Коммуникативная сфера в дошкольном возрасте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358771"/>
            <a:ext cx="7056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Значительное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место в жизни дошкольников занимает их общение со сверстниками. В дошкольном возрасте, впервые, социальное внимание детей начинает планомерно переключаться со взрослого на сверстника, интерес к общению со сверстниками существеннейшим образом увеличивается.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В течение дошкольного детства избирательность в общении со сверстниками заметно возрастает.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Дети в три – четыре года достаточно легко меняют свои привязанности к тем или иным сверстникам.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Дети в четыре – пять лет уже более привязчивы к некоторым из своих сверстников.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Дети в пять – шесть лет выказывают довольно устойчивое желание общаться именно с определенными сверстниками и проявляют к ним некоторую индивидуальную привязанность.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При этом дети в шесть – семь лет стараются общаться именно с определенными конкретными своими сверстниками и выказывают к ним явную личностную привязанность.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30821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02045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Развивается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 социальная дифференциация «внутри» детских дошкольных групп, в группах дошкольников появляются дети-лидеры, которые умеют организовать игровую деятельность детей-сверстников и привлекают к себе их эмоциональные симпатии. Происходящее в ходе внутригруппового взаимодействия выделение детей – «звезд», «предпочитаемых» детей, «не замечаемых» детей и «отверженных» детей, так же как и определенного рода, постоянство социального статуса ребенка во внутригрупповой иерархии группы дошкольников, – являются важными показателями социально-психологического развития личности дошкольника. С позиций психологии развития и возрастной психологии и с позиций социальной психологии, в данном психосоциальном явлении (феномене) наблюдается определенная «слитность» социальной ситуации развития личности и формирования основных психологических параметров коммуникативной сферы личности.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4992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513091"/>
            <a:ext cx="756084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процессе общения со сверстниками развивается и самооценка детей дошкольного возраста, становящаяся, со временем, все более адекватной.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Сравнивая себя с окружающими детьми, ребенок-дошкольник точнее представляет свои возможности, которые он демонстрирует в разных видах деятельности и по которым его оценивают окружающие.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По убеждению подавляющего большинства широко известных возрастных психологов, активная социализация детей происходит уже в детском саду, в процессе общения с воспитателями и сверстниками.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16442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443841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	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дошкольном детстве, в ходе разнообразной игровой деятельности, осуществляемой совместно с другими детьми и со взрослыми в процессе общения, интенсивно развивается уровень притязаний ребенка. Позитивное или негативное формирование уровня притязаний дошкольника, – прямо зависит от положительного или отрицательного влияния на него всех окружающих ребенка взрослых и сверстников, т.е. от того микросоциума (микросоциальной среды), в котором ребенок осуществляет свою жизнедеятельность.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26318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3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Ведущая деятельность в дошкольном возрасте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388442"/>
            <a:ext cx="7344816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Ведущая 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деятельность в дошкольном возрасте – это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 Игровая деятельность в дошкольном возрасте представлена, в основном, в виде сюжетно-ролевой игры, формирующейся в младшем дошкольном возрасте и игры-драматизации, развивающейся уже в старшем дошкольном возрасте. Именно с помощью игровой деятельности, осуществляемой, в подавляющем большинстве случаев, в ходе общения с другими детьми, в процессе общения с детьми разных возрастов, ребенок дошкольного возраста познает окружающий мир, познавательно его трансформируя, «перелагая» его в игровую форму.</a:t>
            </a:r>
          </a:p>
        </p:txBody>
      </p:sp>
    </p:spTree>
    <p:extLst>
      <p:ext uri="{BB962C8B-B14F-4D97-AF65-F5344CB8AC3E}">
        <p14:creationId xmlns:p14="http://schemas.microsoft.com/office/powerpoint/2010/main" xmlns="" val="16573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443841"/>
            <a:ext cx="7344816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Дидактические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 развитие внимания, логического мышления, памяти, зрения, слуха, различения формы, величины, ориентации в пространстве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Сюжетно–ролевые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Театрализованные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игры – инсценировки, игры имитационного характера с использованием пения и танцевально-ритмичных движений, игры-драматизации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Режиссёрские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Строительные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Народные, хороводные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 с песком, игры-исследования и игры эксперименты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Подвижные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Спортивные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Игры- забавы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Самостоятельная игровая деятельность</a:t>
            </a:r>
          </a:p>
          <a:p>
            <a:endParaRPr lang="ru-RU" sz="17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9419" y="476672"/>
            <a:ext cx="46688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small" spc="0" normalizeH="0" baseline="0" noProof="0" dirty="0" smtClean="0">
                <a:ln>
                  <a:noFill/>
                </a:ln>
                <a:solidFill>
                  <a:srgbClr val="DDA3DC">
                    <a:lumMod val="50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Виды игры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Характеристика дошкольного возраста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184558"/>
            <a:ext cx="7416824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800" kern="0" dirty="0">
                <a:solidFill>
                  <a:srgbClr val="000000"/>
                </a:solidFill>
                <a:latin typeface="Times New Roman"/>
                <a:cs typeface="Times New Roman"/>
              </a:rPr>
              <a:t>Дошкольный возраст: с трех лет до шести – семи лет. Дошкольный возраст имеет две основных возрастных стадии</a:t>
            </a:r>
            <a:r>
              <a:rPr lang="ru-RU" sz="2800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sz="3200" kern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sz="3200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sz="3200" kern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sz="3200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sz="3200" kern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sz="3200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200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ru-RU" sz="3200" kern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510287"/>
            <a:ext cx="7704856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1-я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стадия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от трех лет до пяти лет – младший дошкольный возраст. </a:t>
            </a:r>
          </a:p>
          <a:p>
            <a:pPr>
              <a:lnSpc>
                <a:spcPct val="90000"/>
              </a:lnSpc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2-я стадия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от пяти лет до шести – семи лет – старший дошкольный возраст. </a:t>
            </a:r>
          </a:p>
          <a:p>
            <a:pPr>
              <a:lnSpc>
                <a:spcPct val="9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исследователи выделяют средний дошкольный возраст, – четыре – пять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12845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Сюжет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это моделируемая в игре сфера действительности.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Наиболее общая типология сюжетов детских игр включает в себя т.н. бытовые сюжеты, т.н. производственные сюжеты и т.н. общественно-политические сюжеты.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игры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это конкретные представления ребенка-дошкольника о содержательном наполнении социально-профессиональной деятельности людей, воспроизводящиеся играющим ребенком в ходе развертывания сюжета игры. Психологическое содержание игры составляет игровое моделирование детьми профессиональных, социальных и межличностных отношений людей и возникающих в этой связи жизненных событий и ситуаций. </a:t>
            </a:r>
            <a:endParaRPr lang="ru-RU" sz="20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Роль -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гровая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позиция, в которой ребёнок отождествляет себя с каким-либо персонажем сюжета и действует в соответствии с представлениями  о данном персонаже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9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88640"/>
            <a:ext cx="6984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сюжетно-ролевой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196752"/>
            <a:ext cx="69847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Игровая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роль – это воспроизведение ребенком определенной социальной или профессиональной позиции взрослого, которая выражается ребенком в целой системе игровых действий, выполняемых с помощью игровых предметов и моделирующих социально-профессиональные отношения взрослых.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Игровые действия – это игровые поступки, которые изначально воспроизводят реальные предметные действия, но, по мере развития ребенка, приобретают все более обобщенный и сокращенный характер, при сохранении логики и последовательности выполняемых в игре действий.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3751298"/>
            <a:ext cx="7272808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Игровое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употребление предметов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это явление может быть представлено как в форме использования т.н. изобразительных игрушек, так и в форме использования т.н. предметного замещения.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Социальные отношения детей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это опыт взаимодействия детей друг с другом в ходе игры, имеющий определяющее значение в развитии коммуникативной и социальной компетентности ребенка, в его нравственном развитии. Параметры социальных отношений детей в процессе игры, – планирование игрового сюжета, распределение среди участников игровых ролей и игровых предметов, контроль и коррекция развития сюжета и выполнения ролей участниками игры.</a:t>
            </a:r>
          </a:p>
        </p:txBody>
      </p:sp>
    </p:spTree>
    <p:extLst>
      <p:ext uri="{BB962C8B-B14F-4D97-AF65-F5344CB8AC3E}">
        <p14:creationId xmlns:p14="http://schemas.microsoft.com/office/powerpoint/2010/main" xmlns="" val="6546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692697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сюжетно-ролевой игры</a:t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Д.Б. Эльконину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431804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Уровень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характерен для детей в три – четыре года: центральным содержанием игры являются, преимущественно, предметные действия (действия с предметами). Фактически, роли в игре есть, но они не определяют игровые действия, а сами вытекают из характера производимых ребенком действий. Как правило, нет предварительного планирования игры: роли не называются, не именуются детьми предварительно, а обозначаются только после совершения игрового действия. Игровые действия однообразны, они обнаруживают тенденцию к многократному повторению, их логика легко нарушается. Сложная последовательность действий, составляющих ролевое поведение взрослого, ребенком в игре никак не воспроизводится (не имитируется).</a:t>
            </a:r>
          </a:p>
        </p:txBody>
      </p:sp>
    </p:spTree>
    <p:extLst>
      <p:ext uri="{BB962C8B-B14F-4D97-AF65-F5344CB8AC3E}">
        <p14:creationId xmlns:p14="http://schemas.microsoft.com/office/powerpoint/2010/main" xmlns="" val="30896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77642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Уровень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второй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характерен для детей в четыре – пять лет: основным содержанием игры по-прежнему остаются предметные действия. Воспроизводится достаточно сложная цепочка действий с предметами. При этом на передний план определенно выдвигается соответствие игрового действия реальному действию. Логика воспроизводимых действий сохраняется.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Расширяется диапазон видов игровых действий. Возможности предметного замещения ограничены. Игровое переименование предметов нестойкое, новое значение предметов-заместителей быстро теряется. Игровые роли предварительно называются детьми, однако выбор игрового предмета и само игровое действие решающим образом определяют принятие ребенком той или иной роли.</a:t>
            </a:r>
          </a:p>
        </p:txBody>
      </p:sp>
    </p:spTree>
    <p:extLst>
      <p:ext uri="{BB962C8B-B14F-4D97-AF65-F5344CB8AC3E}">
        <p14:creationId xmlns:p14="http://schemas.microsoft.com/office/powerpoint/2010/main" xmlns="" val="39110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980727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r>
              <a:rPr lang="ru-RU" sz="1400" dirty="0" smtClean="0"/>
              <a:t>	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третий</a:t>
            </a:r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характерен для детей в пять – шесть лет: основным содержанием игры является выполнение детьми игровой роли и связанных с нею действий. Возникает предварительное планирование игровой деятельности, контроль и коррекция выполнения ролей. Роли ясные и четкие, называются детьми до начала игры. Роль определяет логику и характер игровых действий. Появляются игровые действия, передающие характер моделируемых социальных отношений. Действия становятся разнообразными, обобщенными, часто выполняются только в речевом плане (только называются), что характеризует более сложный уровень развития мышления и речи. Появляется специфическая ролевая речь, отражающая отношения между персонажами. Расширяются возможности замещения. Новое игровое значение предмета достаточно устойчиво, но лишь в тех случаях, когда предмет-заместитель не имеет четко фиксированной предметной функции, т.е. в случаях неоформленных предметов-заместителей. Игровые правила в явной открытой форме не представлены, но фактически правила регулируют выполнение ролей и актуализируются в случаях нарушения логики игровых действий и их несоответствия реальным действиям.</a:t>
            </a:r>
          </a:p>
        </p:txBody>
      </p:sp>
    </p:spTree>
    <p:extLst>
      <p:ext uri="{BB962C8B-B14F-4D97-AF65-F5344CB8AC3E}">
        <p14:creationId xmlns:p14="http://schemas.microsoft.com/office/powerpoint/2010/main" xmlns="" val="377656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92696"/>
            <a:ext cx="66967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Уровень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четвертый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характерен для детей в шесть – семь лет: центральным содержанием игры является выполнение действий, отражающих социальные и межличностные отношения. Осуществляется предварительное планирование игры: имеет место формулирование замысла игры, распределение ролей, игровых предметов, формулируются правила игры. Роли ясные и четкие, их выполнение регулируется правилами. Речь носит явно ролевой характер, выразительна и развернута. Действия четко последовательны, логичны, разнообразны. Возрастает удельный вес речевых действий. Ребенок вычленяет из реальной жизни правила и демонстрирует подчинение им в игре. Широко используется предметное замещение. Дети обнаруживают способность к устойчивому сохранению новых игровых значений даже в условиях использования в качестве заместителей предметов, в реальности имеющих четко фиксированную предметную функцию.</a:t>
            </a:r>
          </a:p>
        </p:txBody>
      </p:sp>
    </p:spTree>
    <p:extLst>
      <p:ext uri="{BB962C8B-B14F-4D97-AF65-F5344CB8AC3E}">
        <p14:creationId xmlns:p14="http://schemas.microsoft.com/office/powerpoint/2010/main" xmlns="" val="33013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76672"/>
            <a:ext cx="69127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целом, можно отметить, что на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протяжении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дошкольного детства мы наблюдаем существенную динамику развития игры от первого уровня (в младшем дошкольном возрасте) к четвертому уровню (в старшем школьном возрасте).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107888"/>
            <a:ext cx="6480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игры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754218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Через игру и в игре постепенно готовится сознание ребенка к предстоящим изменениям условий жизни, отношений со сверстниками и с взрослыми, формируются качества личности, необходимые будущему школьнику.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игре формируются такие качества, как самостоятельность, инициативность, организованность, развиваются творческие способности, умение работать коллективно.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Все это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качественно подготовить ребёнка к школе.</a:t>
            </a:r>
          </a:p>
        </p:txBody>
      </p:sp>
    </p:spTree>
    <p:extLst>
      <p:ext uri="{BB962C8B-B14F-4D97-AF65-F5344CB8AC3E}">
        <p14:creationId xmlns:p14="http://schemas.microsoft.com/office/powerpoint/2010/main" xmlns="" val="42113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620689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Возрастные психические новообразования дошкольного возраста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628800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dirty="0"/>
              <a:t> </a:t>
            </a:r>
            <a:r>
              <a:rPr lang="ru-RU" sz="1600" dirty="0" smtClean="0"/>
              <a:t>	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дошкольном возрасте интенсивно развивается познавательная сфера личности детей. Существенным является то, что память дошкольника начинает приобретать черты психологического опосредования, – ребенку становится доступно использование знаков для произвольного запоминания.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Центральным новообразованием дошкольного возраста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является экстенсивное развитие наглядно-образного мышления. Основу развития наглядно-образного мышления в дошкольном детстве составляет активное формирование видов деятельности наглядно-моделирующего типа и ориентировочно-исследовательской деятельности детей.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Речевое развитие в дошкольном возрасте характеризуется развитием функции планирования и регуляции речевой деятельности в форме «речи для себя», а так же началом формирования контекстной речи, т.е. речи, содержание которой может быть понято из самого речевого контекста, без наглядной опоры на ситуацию. Мера содержательно-смысловой контекстности речи определяется задачами и средствами общения, а переход к ней зависит от овладения словарным запасом, от овладения грамматикой и от уровня произвольности.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4727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476673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возрастные психические новообразования дошкольного возраста: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700808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новая внутренняя психосоциальная личностная позиция;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иерархизация (соподчинение) и социально-психологическое усложнение системы мотивов;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формирование социально ориентированной самооценки;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формирование развитого самосознания.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0828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277642"/>
            <a:ext cx="7056784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 </a:t>
            </a:r>
            <a:r>
              <a:rPr lang="ru-RU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сфере личностного развития важнейшими новообразованиями являются: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первичное внутриличностное психологическое объединение и иерархизация мотивов;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формирование новых мотивов, в том числе мотивации социального признания значимыми взрослыми и сверстниками.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Например, известный социально-психологический феномен «горькой конфеты», исследованный Алексеем Николаевичем Леонтьевым, свидетельствует об имеющемся в дошкольном возрасте социально-психологическом начале общественно обусловленного соподчинения мотивов человека, о социальном преобразовании сознания  и о зарождении психосоциального личностного смысла.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332656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детей дошкольного возраста формируется новая личностная позиция. В области морального и нравственного развития, в дошкольном возрасте происходит формирование Супер-Эго (Сверх-Я), становящегося внутренней этической инстанцией, включающей систему моральных образцов поведения, развивающихся на базе требований к ребенку со стороны взрослых. Ребенок поступательно становится субъектом моральной саморегуляции. Значимым условием этого является усвоение общественных моральных образцов.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0543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332656"/>
            <a:ext cx="7416824" cy="554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/>
              <a:t> </a:t>
            </a:r>
            <a:endParaRPr lang="ru-RU" dirty="0" smtClean="0"/>
          </a:p>
          <a:p>
            <a:pPr algn="ctr">
              <a:lnSpc>
                <a:spcPct val="90000"/>
              </a:lnSpc>
            </a:pPr>
            <a:r>
              <a:rPr lang="ru-RU" sz="3200" b="1" kern="0" dirty="0" smtClean="0">
                <a:solidFill>
                  <a:srgbClr val="C00000"/>
                </a:solidFill>
                <a:latin typeface="Times New Roman"/>
                <a:ea typeface="+mj-ea"/>
                <a:cs typeface="Times New Roman"/>
              </a:rPr>
              <a:t>Базовые </a:t>
            </a:r>
            <a:r>
              <a:rPr lang="ru-RU" sz="3200" b="1" kern="0" dirty="0">
                <a:solidFill>
                  <a:srgbClr val="C00000"/>
                </a:solidFill>
                <a:latin typeface="Times New Roman"/>
                <a:ea typeface="+mj-ea"/>
                <a:cs typeface="Times New Roman"/>
              </a:rPr>
              <a:t>параметры дошкольного возрастного периода: </a:t>
            </a:r>
            <a:endParaRPr lang="ru-RU" sz="3200" b="1" kern="0" dirty="0" smtClean="0">
              <a:solidFill>
                <a:srgbClr val="C00000"/>
              </a:solidFill>
              <a:latin typeface="Times New Roman"/>
              <a:ea typeface="+mj-ea"/>
              <a:cs typeface="Times New Roman"/>
            </a:endParaRPr>
          </a:p>
          <a:p>
            <a:pPr>
              <a:lnSpc>
                <a:spcPct val="90000"/>
              </a:lnSpc>
            </a:pPr>
            <a:endParaRPr lang="ru-RU" sz="3200" kern="0" dirty="0" smtClean="0">
              <a:solidFill>
                <a:srgbClr val="C00000"/>
              </a:solidFill>
              <a:latin typeface="Times New Roman"/>
              <a:ea typeface="+mj-ea"/>
              <a:cs typeface="Times New Roman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Кризис </a:t>
            </a:r>
            <a:r>
              <a:rPr lang="ru-RU" sz="28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возрастного развития.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Социальная ситуация развития личности.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Коммуникативная сфера.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>
                <a:solidFill>
                  <a:srgbClr val="A8186A"/>
                </a:solidFill>
                <a:latin typeface="Times New Roman" pitchFamily="18" charset="0"/>
                <a:cs typeface="Times New Roman" pitchFamily="18" charset="0"/>
              </a:rPr>
              <a:t>Ведущая деятельность.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>
                <a:solidFill>
                  <a:srgbClr val="A8186A"/>
                </a:solidFill>
                <a:latin typeface="Times New Roman" pitchFamily="18" charset="0"/>
                <a:cs typeface="Times New Roman" pitchFamily="18" charset="0"/>
              </a:rPr>
              <a:t>Возрастные психические новообразования</a:t>
            </a:r>
            <a:r>
              <a:rPr lang="ru-RU" sz="2800" dirty="0">
                <a:solidFill>
                  <a:srgbClr val="A8186A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Познавательная сфера.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Эмоционально-волевая сфера.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Потребностно-мотивационная сфера. </a:t>
            </a:r>
          </a:p>
        </p:txBody>
      </p:sp>
    </p:spTree>
    <p:extLst>
      <p:ext uri="{BB962C8B-B14F-4D97-AF65-F5344CB8AC3E}">
        <p14:creationId xmlns:p14="http://schemas.microsoft.com/office/powerpoint/2010/main" xmlns="" val="3956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04664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	</a:t>
            </a:r>
          </a:p>
          <a:p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Развитие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самооценки дошкольников связано с активным становлением Образа Я, с выделением различных параметров когнитивной оценки Я и началом дифференциации Я-реального и Я-идеального. Возникает критическое отношение к оценке взрослого и сверстника. Оценивание сверстника помогает ребенку оценивать самого себя. Самооценка психосоциально интенсивно появляется и проявляется во второй половине дошкольного возрастного периода на основе первоначальной практически чисто эмоциональной самооценки («я хороший») и рациональной оценки ребенком поведения окружающих людей. О моральных качествах людей ребенок судит главным образом по своему поведению, которое или согласуется с нормами, принятыми в семье и коллективе сверстников, или не вписывается в систему этих отношений. Его самооценка, поэтому практически всегда совпадает с внешней оценкой, прежде всего – оценкой близких взрослых. К концу дошкольного возраста складывается правильная дифференцированная самооценка, самокритичность. Развивается способность мотивировать самооценку.</a:t>
            </a:r>
          </a:p>
        </p:txBody>
      </p:sp>
    </p:spTree>
    <p:extLst>
      <p:ext uri="{BB962C8B-B14F-4D97-AF65-F5344CB8AC3E}">
        <p14:creationId xmlns:p14="http://schemas.microsoft.com/office/powerpoint/2010/main" xmlns="" val="3425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476673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Познавательная сфера личности </a:t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988840"/>
            <a:ext cx="7344816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Восприятие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 утрачивает свой первоначально аффективный характер: перцептивные и эмоциональные процессы дифференцируются. Восприятие становится осмысленным, целенаправленным, анализирующим. В восприятии выделяются произвольные действия 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рассматривание, поиск.</a:t>
            </a:r>
          </a:p>
          <a:p>
            <a:pPr algn="just">
              <a:lnSpc>
                <a:spcPct val="80000"/>
              </a:lnSpc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В дошкольном возрасте, для восприятия как познавательного процесса, в основном, характерно следующее: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восприятие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превращается в особую, целенаправленную познавательную деятельность;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зрительное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восприятие становится одним из ведущих видов восприятия, воспринимая предметы и действия с ними, ребенок более точно оценивает цвет, форму, величину, – происходит активное освоение сенсорных эталонов;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совершенствуется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умение определять направление в пространстве, взаимное расположение предметов, временную последовательность событий.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8310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764704"/>
            <a:ext cx="7200800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1600" dirty="0"/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 дошкольников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           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 существует и интенсивно развивается и используется универсальное средство осуществления внимания – речь. Ребенок организует свое внимание на предстоящей деятельности, формулируя свои действия словесно, ориентируясь на то, что говорит в этих случаях взрослый.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В дошкольном возрасте для развития внимания свойственно следующее: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значительно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возрастают концентрация, объем и устойчивость внимания, интенсивно формируются другие свойства внимания;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складываются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элементы произвольности в управлении вниманием на основе развития речи, формирования познавательных интересов;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становится опосредованным;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связано с интересами ребенка к деятельности (интересами ребенка в деятельности);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появляются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элементы послепроизвольного (постпроизвольного) внимания, 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ребенка очень увлекает сама деятельность, которой он занимается в настоящий момент.</a:t>
            </a:r>
          </a:p>
        </p:txBody>
      </p:sp>
    </p:spTree>
    <p:extLst>
      <p:ext uri="{BB962C8B-B14F-4D97-AF65-F5344CB8AC3E}">
        <p14:creationId xmlns:p14="http://schemas.microsoft.com/office/powerpoint/2010/main" xmlns="" val="27069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64705"/>
            <a:ext cx="7416824" cy="543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Память дошкольников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младших дошкольников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память, в основном, непроизвольная. Ребенок младшего дошкольного возраста не ставит перед собой цели специально что-то запомнить или вспомнить и совсем не владеет мнемическими способами запоминания. На этом этапе доминирует эмоциональная память. Наряду с этим, ребенок младшего дошкольного возраста быстро запоминает стихотворения, сказки, рассказы, диалоги из фильмов, сопереживает их героям, что расширяет сферу познавательной деятельности ребенка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среднем дошкольном возрасте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(между четырьмя и пятью годами) начинает формироваться произвольная память. При условии организационного влияния взрослого, ребенок постепенно учится повторять, осмысливать, познавательно связывать материал в целях запоминания, использовать информационные связи при вспоминании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старшем дошкольном возрасте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память, все больше познавательно объединяясь с мышлением и речью, приобретает истинно интеллектуальный характер, формируются элементы словесно-логической памяти, увеличивается степень произвольности запоминания.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1906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92696"/>
            <a:ext cx="7416824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Воображение дошкольников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        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Воображение детей младшего и среднего дошкольного возраста формируется в игровой и конструктивной деятельности, активно развивается в общении детей со сверстниками и взрослыми.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Воображение, будучи особой познавательной деятельностью, в среднем дошкольном возрасте пошагово переходит в фантазирование. Ребенок старшего дошкольного возраста осваивает приемы и средства создания образов, при этом отпадает необходимость в наглядной опоре для их создания.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К концу дошкольного возраста воображение ребенка становится сознательно управляемым. Формируются следующие познавательные действия воображения: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– замысел в форме наглядной модели;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– образ воображаемого объекта;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– образ действия с объектом.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1429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723644"/>
            <a:ext cx="7416824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Мышление дошкольников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Развитие мышления в дошкольном возрасте определяется поступательным переходом от наглядно-действенного мышления, характерного для младшего дошкольного возраста, к наглядно-образному мышлению, постепенно становящемуся ведущим в среднем дошкольном возрасте.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В старшем дошкольном возрасте доминирует наглядно-образное мышление. В конце дошкольного возрастного периода начинается постепенный познавательный переход (интеллектуальное «перетекание») от наглядно-образного мышления к вербально-логическому (т.н. словесно-планировочному) мышлению. Основным видом мышления, в течение всего дошкольного возрастного периода, тем не менее, является наглядно-образное мышление, что соответствует репрезентативному интеллекту (мышлению в представлениях) – по терминологии Жана Пиаже.</a:t>
            </a:r>
          </a:p>
        </p:txBody>
      </p:sp>
    </p:spTree>
    <p:extLst>
      <p:ext uri="{BB962C8B-B14F-4D97-AF65-F5344CB8AC3E}">
        <p14:creationId xmlns:p14="http://schemas.microsoft.com/office/powerpoint/2010/main" xmlns="" val="10523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12845"/>
            <a:ext cx="7272808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dirty="0"/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Речь дошкольников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Речь как познавательный процесс имеет существенное развитие в дошкольном возрасте. Интенсивно развивается звуковая сторона речи.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Младшие дошкольники начинают осознавать особенности своего произношения.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В младшем и среднем дошкольном возрасте интенсивно растет словарный запас ребенка. В среднем дошкольном возрасте в основном развивается грамматический строй речи.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Детьми среднего и старшего дошкольного возраста продуктивно усваиваются тонкие закономерности морфологического порядка (строение слова) и синтаксического строя (построение фразы). В среднем и старшем дошкольном возрасте ребенок может подробно пересказать прочитанный рассказ или сказку, детально описать картину или иллюстрацию, словесно передать свои впечатления об увиденном на улице, услышанном в детском саду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42330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404665"/>
            <a:ext cx="6696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речи </a:t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возрасте: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556791"/>
            <a:ext cx="72728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речь «отрывается» от конкретной ситуации, теряет ситуативность, превращаясь в универсальное средство общения;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появляются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связные формы речи, возрастает ее выразительность;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постигает законы родного языка в процессе речевой деятельности;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учится излагать свои мысли связно, логично, рассуждения превращаются в способ решения интеллектуальных задач, а речь становится орудием мышления и средством познания, интеллектуализации познавательных процессов;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превращается в особую деятельность, имеющую свои формы: слушание, беседу, рассуждения и рассказы;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становится особым видом произвольной деятельности, формируется сознательное отношение к речи как выражению мысли.</a:t>
            </a:r>
          </a:p>
        </p:txBody>
      </p:sp>
    </p:spTree>
    <p:extLst>
      <p:ext uri="{BB962C8B-B14F-4D97-AF65-F5344CB8AC3E}">
        <p14:creationId xmlns:p14="http://schemas.microsoft.com/office/powerpoint/2010/main" xmlns="" val="22933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548680"/>
            <a:ext cx="7272808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1600" dirty="0"/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самосознания дошкольников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Важным показателем познавательного и, конечно же, личностного развития дошкольника является сформированность его самосознания. Самосознание, во всех основных параметрах, формируется к концу дошкольного возраста, благодаря интенсивному интеллектуальному и личностному развитию ребенка в дошкольном детстве. Самосознание считается архиважным когнитивным и личностным новообразованием дошкольного детства. Появляется осознание себя во времени, личное сознание, рефлексия. Дошкольник осознает свои физические возможности, свои умения, нравственные качества, переживания и некоторые психические процессы. При этом формирование самосознания ребенка-дошкольника зависит от интериоризации («присвоения») им общественных норм.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Усвоение детьми социальных норм предполагает: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а) ребенок постепенно начинает понимать и осмысливать значение норм и правил поведения в обществе;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б) у ребенка в практике общения с другими людьми вырабатываются привычки поведения;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в) ребенок проникается определенным эмоциональным отношением к социальным нормам.</a:t>
            </a:r>
          </a:p>
        </p:txBody>
      </p:sp>
    </p:spTree>
    <p:extLst>
      <p:ext uri="{BB962C8B-B14F-4D97-AF65-F5344CB8AC3E}">
        <p14:creationId xmlns:p14="http://schemas.microsoft.com/office/powerpoint/2010/main" xmlns="" val="37478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76673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Эмоционально-волевая сфера 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628801"/>
            <a:ext cx="734481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Эмоциональные процессы становятся более уравновешенными, сравнительно с ранним возрастом. Для дошкольного детства характерна устойчивость эмоционально-чувственной сферы. Дошкольному возрасту присуща, в общем и в целом, спокойная эмоциональность, заметно почти полное отсутствие сильных аффективных вспышек и конфликтов по незначительным поводам. Чувства становятся более осознанными, обобщенными, разумными, произвольными, внеситуативными. Постепенно формируются высшие чувства, – нравственные, интеллектуальные, эстетические.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Ребенок осваивает социальные формы выражения чувств. Эмоциональное развитие дошкольников характеризуется формированием т.н. социальных эмоций и качественной перестройкой эмоционально-чувственной сферы. Изменяется роль эмоций в деятельности ребенка, эмоции постепенно приобретают прогнозирующий, предвосхищающий характер. Эмоции начинают выполнять регулятивную функцию. Развитие эмпатии, сопереживания и понимания дошкольником чувств и состояний другого человека, – становится важным регулятором его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5522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573604"/>
            <a:ext cx="7416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Кризис трех лет (кризис «я сам»). 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435378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ru-RU" sz="28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мнению Сергея Леонидовича Рубинштейна, 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сущностной предпосылкой </a:t>
            </a: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для наступления кризиса трех лет (кризиса «я сам») выступает развитие самосознания, знаменующее собою развитие личности ребенка на стадии старшего раннего детства, – в два-три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6343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836712"/>
            <a:ext cx="7416824" cy="499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Развитие волевой сферы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Общая тенденция в этом процессе сводится к психической организации и содержательному структурированию базовой формы волевой саморегуляции – волевому навыку самоограничения в поведенческих действиях.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В младшем дошкольном возрасте, волевая саморегуляция сформирована только на первичном уровне сдерживания ребенком своего желания нарушить незначительное число бытовых запретов-табу (по типу: «не суй пальцы в розетку»).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В среднем дошкольном возрасте, волевая саморегуляция выходит на более высокий уровень, превращаясь в умение ребенка ограничивать себя в достаточно широком перечне запретов и требований (как дома, в быту, так и в детском саду и в других дошкольных учреждениях).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В старшем дошкольном возрасте, на основе возросшего понимания детьми необходимости следования общепринятым нормам поведения, развитие волевой саморегуляции переходит на более осознанный уровень, у детей появляется сознательное желание действовать по принятым в микросоциуме и мезосоциуме общим правилам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4801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404665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Потребностно-мотивационная сфера </a:t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дошкольном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возрасте</a:t>
            </a:r>
          </a:p>
          <a:p>
            <a:pPr algn="ctr"/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481882"/>
            <a:ext cx="734481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важным личностным проявлением, формирующимся в дошкольном возрасте, считается иерархия (соподчинение) мотивов. Оно появляется в начале дошкольного возраста и затем последовательно развивается.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Именно с этими изменениями в потребностно-мотивационной сфере личности ребенка ученые связывают начало «взрослого» становления его личности (Лидия Ильинична Божович и др.).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Наиболее сильный мотив для дошкольника – поощрение, получение награды, более слабый мотив – наказание (в общении со сверстниками это, в первую очередь, исключение из игры).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Регулировать свое поведение дошкольнику помогает имеющийся в его представлениях образ поведения другого человека (взрослого, другого ребенка). Сначала ребенку нужно, чтобы кто-то был рядом, контролировал его поведение, а, оставшись один, он ведет себя более свободно, импульсивно. Затем, по мере развития внутреннего плана представлений, ребенок начинает руководствоваться осознанными мотивами.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5470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843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Формируются мотивы достижения успеха, соревнования, соперничества. Развиваются мотивы, связанные с усваивающимися моральными нормами, и некоторые другие. Особенно значимы, с позиций развития личности дошкольника, мотивы интереса к содержанию деятельности и мотивация достижения.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В дошкольный возрастной период начинает содержательно складываться индивидуальная мотивационная система ребенка. Мотивы приобретают относительную устойчивость. Среди них выделяются доминирующие мотивы – преобладающие в формирующейся мотивационной иерархии. </a:t>
            </a:r>
            <a:endParaRPr lang="ru-RU" sz="20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среднем и старшем дошкольном возрасте, под влиянием социальной среды у детей в достаточной степени осмысленно формируются т.н. общественные мотивы.</a:t>
            </a:r>
          </a:p>
        </p:txBody>
      </p:sp>
    </p:spTree>
    <p:extLst>
      <p:ext uri="{BB962C8B-B14F-4D97-AF65-F5344CB8AC3E}">
        <p14:creationId xmlns:p14="http://schemas.microsoft.com/office/powerpoint/2010/main" xmlns="" val="11189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"/>
            <a:ext cx="720080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endParaRPr lang="ru-RU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ru-RU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Кризис 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трех лет возникает как результат определенных достижений в личностном развитии ребенка и как следствие социально-психологической невозможности для ребенка действовать согласно освоенным прежде способам общения с другими людьми.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Кризис трех лет – граница между ранним детством и дошкольным детством, – один из наиболее трудных периодов в жизни ребенка. Это некоторое разрушение, пересмотр старой системы социальных отношений, это кризис выделения своего «Я», по Даниилу Борисовичу Эльконину. Ребенок, психологически отделяясь от взрослых, наряду с этим пытается установить с ними новые, более глубокие психологические отношения. Согласно мнению отечественных и иностранных возрастных психологов, кризис трех лет является комплексным психосоциальным поведенческим синдромом.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5677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72728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симптомы кризиса трех лет 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были научно-практически </a:t>
            </a:r>
            <a:b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отмечены Львом Семеновичем Выготским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997839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негативизм 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в контексте данного возрастного кризиса, ребенок дает негативную реакцию не на само действие, которое он отказывается выполнять, а на требование или просьбу взрослого. Это отрицательная 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реакция 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малыша не на содержание предлагаемого взрослым действия, а на само, как таковое, предложение (побуждение) к действию, исходящее от взрослого; </a:t>
            </a:r>
          </a:p>
        </p:txBody>
      </p:sp>
    </p:spTree>
    <p:extLst>
      <p:ext uri="{BB962C8B-B14F-4D97-AF65-F5344CB8AC3E}">
        <p14:creationId xmlns:p14="http://schemas.microsoft.com/office/powerpoint/2010/main" xmlns="" val="16851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7"/>
            <a:ext cx="7344816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dirty="0"/>
              <a:t> </a:t>
            </a:r>
            <a:endParaRPr lang="ru-RU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упрямство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это психоэмоциональная реакция ребенка, который настаивает на чем-то не потому, что ему этого очень хочется, а потому, что он требует, чтобы с его мнением в принципе считались;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обесценивание 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это эмоциональная реакция ребенка, проявляющаяся в обесценивании, принижении, отвержении привязанности к близким родственникам, старых правил поведения, требований взрослого, вещей и пр. Обесценивается то, что было привычно, интересно, дорого раньше. Трехлетний ребенок может начать ругаться, ломать любимые ранее игрушки, «закатывать» детские истерики и т.п.; </a:t>
            </a:r>
          </a:p>
        </p:txBody>
      </p:sp>
    </p:spTree>
    <p:extLst>
      <p:ext uri="{BB962C8B-B14F-4D97-AF65-F5344CB8AC3E}">
        <p14:creationId xmlns:p14="http://schemas.microsoft.com/office/powerpoint/2010/main" xmlns="" val="35594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280446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строптивость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эта реакция ребенка направлена против устоявшихся норм поведения, бытовых порядков, семейных традиций. Такая реакция малыша направлена не против конкретного взрослого, а против всей сложившейся в раннем детстве системы отношений, против принятых в семье норм воспитания, против семейных требований к ребенку;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своеволие, своенравие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это реакция, выражающая определенную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самостоятельность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намерений, замыслов. Такого рода поведение связано с тенденцией к самостоятельности: ребенок хочет все делать и решать сам.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Самоактивация своих собственных поступков, в общем, положительное психологическое явление для развития деятельностной инициативности личности, но, во время кризиса трех лет, гипертрофированная тенденция к самостоятельности приводит к своеволию, к излишнему своенравию.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Данная психологическая тенденция часто неадекватна возможностям ребенка этого возраста и вызывает конфликты со взрослыми; </a:t>
            </a:r>
          </a:p>
        </p:txBody>
      </p:sp>
    </p:spTree>
    <p:extLst>
      <p:ext uri="{BB962C8B-B14F-4D97-AF65-F5344CB8AC3E}">
        <p14:creationId xmlns:p14="http://schemas.microsoft.com/office/powerpoint/2010/main" xmlns="" val="43253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69646"/>
            <a:ext cx="7344816" cy="5681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endParaRPr lang="ru-RU" dirty="0" smtClean="0"/>
          </a:p>
          <a:p>
            <a:pPr algn="just">
              <a:lnSpc>
                <a:spcPct val="80000"/>
              </a:lnSpc>
              <a:buFontTx/>
              <a:buNone/>
            </a:pPr>
            <a:endParaRPr lang="ru-RU" dirty="0"/>
          </a:p>
          <a:p>
            <a:pPr algn="just">
              <a:lnSpc>
                <a:spcPct val="80000"/>
              </a:lnSpc>
              <a:buFontTx/>
              <a:buNone/>
            </a:pPr>
            <a:endParaRPr 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6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протест-бунт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– эта непростая психоэмоциональная тенденция отображает направленность личности ребенка, находящегося в кризисе трех лет, на постоянный конфликт с окружающими его взрослыми людьми.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У некоторых детей, в процессе переживания ими кризиса трех лет, конфликты с родителями становятся регулярными. В этих случаях говорят о сильно выраженной реакции протеста-бунта;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7) детский деспотизм </a:t>
            </a: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(один ребенок в семье) или детская ревность (несколько детей в семье). В семье с единственным ребенком может появиться определенный детский деспотизм. Ребенок эмоционально жестко проявляет свою власть над окружающими его взрослыми, непреклонно диктуя свои требования к жизнедеятельности. Здесь у малыша, переживающего кризис трех лет, проявляется детская тенденция к власти в семье. Это социально-психологическое явление выступает в качестве источника нетерпимого отношения ребенка к любым правилам, нормам и запретам усвоенных в раннем возрасте (в раннем детстве). </a:t>
            </a:r>
          </a:p>
        </p:txBody>
      </p:sp>
    </p:spTree>
    <p:extLst>
      <p:ext uri="{BB962C8B-B14F-4D97-AF65-F5344CB8AC3E}">
        <p14:creationId xmlns:p14="http://schemas.microsoft.com/office/powerpoint/2010/main" xmlns="" val="36286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478</TotalTime>
  <Words>2342</Words>
  <Application>Microsoft Office PowerPoint</Application>
  <PresentationFormat>Экран (4:3)</PresentationFormat>
  <Paragraphs>218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31</cp:revision>
  <dcterms:created xsi:type="dcterms:W3CDTF">2014-11-07T17:01:55Z</dcterms:created>
  <dcterms:modified xsi:type="dcterms:W3CDTF">2017-03-29T07:29:42Z</dcterms:modified>
</cp:coreProperties>
</file>