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3"/>
  </p:handoutMasterIdLst>
  <p:sldIdLst>
    <p:sldId id="257" r:id="rId5"/>
    <p:sldId id="258" r:id="rId6"/>
    <p:sldId id="259" r:id="rId7"/>
    <p:sldId id="260" r:id="rId8"/>
    <p:sldId id="261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0" y="-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png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1.png"/><Relationship Id="rId7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32.png"/><Relationship Id="rId9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9165" y="160118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6653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341" y="249293"/>
            <a:ext cx="798187" cy="524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906" y="1390262"/>
            <a:ext cx="678815" cy="7182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7474" y="1031437"/>
            <a:ext cx="762565" cy="1223076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0512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6004" y="4423435"/>
            <a:ext cx="870858" cy="8648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56070" y="3193142"/>
            <a:ext cx="680703" cy="663421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5441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3611" y="1153529"/>
            <a:ext cx="1390613" cy="11911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475" y="2281641"/>
            <a:ext cx="795802" cy="127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0881" y="5063752"/>
            <a:ext cx="1108023" cy="564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6762" y="63328"/>
            <a:ext cx="726094" cy="7683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3884" y="428151"/>
            <a:ext cx="758559" cy="4943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2249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679045" y="2569706"/>
            <a:ext cx="5493984" cy="699587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2253" y="3701964"/>
            <a:ext cx="1008264" cy="6034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4707" y="144010"/>
            <a:ext cx="798187" cy="5240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3421" y="4305451"/>
            <a:ext cx="365839" cy="2918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155" y="3514890"/>
            <a:ext cx="342592" cy="37414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4783" y="3126050"/>
            <a:ext cx="331469" cy="7776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5555" y="668011"/>
            <a:ext cx="1077995" cy="13879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3801" y="1727119"/>
            <a:ext cx="623266" cy="65761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4467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C -0.00833 0.00278 -0.01823 0.0051 -0.0237 0.01181 C -0.02904 0.01945 -0.03255 0.02963 -0.03633 0.03982 C -0.04023 0.04977 -0.0401 0.06088 -0.03997 0.07223 C -0.03958 0.08264 -0.03867 0.09468 -0.03359 0.10695 C -0.02969 0.11852 -0.02148 0.13056 -0.01185 0.14121 C -0.00352 0.15163 0.00716 0.16088 0.01823 0.16922 C 0.02917 0.17663 0.04062 0.18311 0.05104 0.18704 C 0.06276 0.19121 0.07344 0.1926 0.08372 0.19028 C 0.09271 0.18843 0.10117 0.18496 0.10755 0.17778 C 0.11328 0.17153 0.11745 0.16065 0.11888 0.15047 C 0.12201 0.14213 0.12227 0.12987 0.11901 0.11783 C 0.11628 0.10649 0.10911 0.09514 0.09857 0.08588 C 0.0875 0.07686 0.07591 0.07431 0.06719 0.07593 C 0.05951 0.07848 0.05326 0.08565 0.05013 0.0963 C 0.04818 0.10764 0.0474 0.11852 0.05052 0.12987 C 0.05378 0.14098 0.0526 0.14213 0.0694 0.16389 C 0.08424 0.18519 0.10156 0.19075 0.11224 0.19723 C 0.12214 0.20278 0.13112 0.20371 0.14219 0.20625 C 0.1543 0.20788 0.16536 0.2051 0.17279 0.20163 C 0.18099 0.19885 0.18477 0.19144 0.19102 0.17963 C 0.19648 0.1669 0.19792 0.16065 0.19935 0.14977 C 0.20104 0.13959 0.20286 0.12917 0.20508 0.11899 " pathEditMode="relative" rAng="1020000" ptsTypes="AAAAAAAAAAAAAAAAAA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121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3047 -0.08264 C 0.15768 -0.10069 0.19831 -0.11157 0.24115 -0.11157 C 0.28985 -0.11157 0.32891 -0.10069 0.35612 -0.08264 L 0.48698 -3.7037E-7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-5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47812 -0.01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6" y="-71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07838 0.00463 " pathEditMode="relative" rAng="0" ptsTypes="AA">
                                      <p:cBhvr>
                                        <p:cTn id="12" dur="4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03242 0.200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100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0.18568 -0.187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5" y="-935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1611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4710" y="3719630"/>
            <a:ext cx="749676" cy="775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5836" y="4946754"/>
            <a:ext cx="1313458" cy="401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911" y="1608417"/>
            <a:ext cx="1180646" cy="601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2934" y="3462687"/>
            <a:ext cx="785245" cy="7783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3252" y="560779"/>
            <a:ext cx="1131863" cy="969486"/>
          </a:xfrm>
          <a:prstGeom prst="rect">
            <a:avLst/>
          </a:prstGeom>
        </p:spPr>
      </p:pic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2314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295" y="1731776"/>
            <a:ext cx="973361" cy="1253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2185" y="991277"/>
            <a:ext cx="523657" cy="14160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4015" y="3758386"/>
            <a:ext cx="916723" cy="7314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7286" y="147017"/>
            <a:ext cx="722633" cy="717650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8651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1971" y="182485"/>
            <a:ext cx="623266" cy="657619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7643" y="923337"/>
            <a:ext cx="798187" cy="524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3708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7098" y="696303"/>
            <a:ext cx="1077995" cy="13879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51018" y="323990"/>
            <a:ext cx="526988" cy="1425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51018" y="2105282"/>
            <a:ext cx="829574" cy="8238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8413" y="5101326"/>
            <a:ext cx="895279" cy="4558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175" y="1529530"/>
            <a:ext cx="1153102" cy="987678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3333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4873" y="3758386"/>
            <a:ext cx="861745" cy="7814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3855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7978" y="1491330"/>
            <a:ext cx="1404330" cy="7150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622" y="1749087"/>
            <a:ext cx="1175655" cy="10069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7486" y="6032241"/>
            <a:ext cx="1008264" cy="603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669348" y="4859421"/>
            <a:ext cx="1798138" cy="57011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228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964" y="2779905"/>
            <a:ext cx="331469" cy="777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299" y="3843003"/>
            <a:ext cx="408487" cy="3451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87987" y="1753346"/>
            <a:ext cx="342592" cy="3741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6794" y="3643668"/>
            <a:ext cx="386095" cy="423459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4290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12630"/>
            <a:ext cx="2806383" cy="32453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0310" y="2319185"/>
            <a:ext cx="3911690" cy="453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86" r:id="rId13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4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6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5.png"/><Relationship Id="rId4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6284" y="1107367"/>
            <a:ext cx="9144000" cy="23876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Животные из красной книги России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9660" y="4140883"/>
            <a:ext cx="1107942" cy="338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749" y="1873862"/>
            <a:ext cx="958505" cy="488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27101" y="4872625"/>
            <a:ext cx="30148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воспитатель </a:t>
            </a:r>
          </a:p>
          <a:p>
            <a:r>
              <a:rPr lang="ru-RU" dirty="0" smtClean="0"/>
              <a:t>МАДОУ </a:t>
            </a:r>
            <a:r>
              <a:rPr lang="ru-RU" dirty="0" smtClean="0"/>
              <a:t>детский </a:t>
            </a:r>
            <a:r>
              <a:rPr lang="ru-RU" dirty="0" smtClean="0"/>
              <a:t>сада №</a:t>
            </a:r>
            <a:r>
              <a:rPr lang="ru-RU" dirty="0" smtClean="0"/>
              <a:t>10</a:t>
            </a:r>
          </a:p>
          <a:p>
            <a:r>
              <a:rPr lang="ru-RU" dirty="0" smtClean="0"/>
              <a:t>Станицы </a:t>
            </a:r>
            <a:r>
              <a:rPr lang="ru-RU" dirty="0" err="1" smtClean="0"/>
              <a:t>Старовеличковской</a:t>
            </a:r>
            <a:endParaRPr lang="ru-RU" dirty="0" smtClean="0"/>
          </a:p>
          <a:p>
            <a:r>
              <a:rPr lang="ru-RU" dirty="0" err="1" smtClean="0"/>
              <a:t>Бусарева</a:t>
            </a:r>
            <a:r>
              <a:rPr lang="ru-RU" dirty="0" smtClean="0"/>
              <a:t> К.Е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908021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100">
        <p15:prstTrans prst="drap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5323" y="4997226"/>
            <a:ext cx="1107942" cy="3388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749" y="1873862"/>
            <a:ext cx="958505" cy="4880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0928" y="323394"/>
            <a:ext cx="932845" cy="9246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18664" y="1000472"/>
            <a:ext cx="5860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u="sng" dirty="0" smtClean="0">
                <a:solidFill>
                  <a:srgbClr val="FF0000"/>
                </a:solidFill>
              </a:rPr>
              <a:t>Красный или горный волк</a:t>
            </a:r>
            <a:endParaRPr lang="ru-RU" sz="4000" u="sng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4986" y="2323881"/>
            <a:ext cx="6182564" cy="3606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758932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73" y="2337141"/>
            <a:ext cx="973361" cy="12532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0887" y="126981"/>
            <a:ext cx="523657" cy="14160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5330" y="3056929"/>
            <a:ext cx="916723" cy="731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03406" y="1863082"/>
            <a:ext cx="722633" cy="7176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9841" y="2337142"/>
            <a:ext cx="5900075" cy="4217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480969" y="896739"/>
            <a:ext cx="6524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u="sng" dirty="0" smtClean="0">
                <a:solidFill>
                  <a:srgbClr val="FF0000"/>
                </a:solidFill>
              </a:rPr>
              <a:t>Амурский (уссурийский) тигр</a:t>
            </a:r>
            <a:endParaRPr lang="ru-RU" sz="4000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6378" y="1401417"/>
            <a:ext cx="6964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0633048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1971" y="182485"/>
            <a:ext cx="623266" cy="6576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7643" y="923337"/>
            <a:ext cx="798187" cy="524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9878" y="3643053"/>
            <a:ext cx="342592" cy="3741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5828" y="4017201"/>
            <a:ext cx="331469" cy="777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0655" y="3003658"/>
            <a:ext cx="5731910" cy="3582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6765" y="4278045"/>
            <a:ext cx="386095" cy="4234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8806" y="6432602"/>
            <a:ext cx="2502011" cy="4253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9202" y="862171"/>
            <a:ext cx="6079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u="sng" dirty="0" smtClean="0">
                <a:solidFill>
                  <a:srgbClr val="FF0000"/>
                </a:solidFill>
              </a:rPr>
              <a:t>Дальневосточный леопард</a:t>
            </a:r>
            <a:endParaRPr lang="ru-RU" sz="40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8412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51018" y="323990"/>
            <a:ext cx="526988" cy="14250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7298" y="855885"/>
            <a:ext cx="829574" cy="8238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8413" y="5101326"/>
            <a:ext cx="895279" cy="4558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7093" y="2252243"/>
            <a:ext cx="1153102" cy="9876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3857" y="3547229"/>
            <a:ext cx="5299669" cy="3108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753644" y="1916482"/>
            <a:ext cx="7628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204605" y="1301740"/>
            <a:ext cx="5135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u="sng" dirty="0" smtClean="0">
                <a:solidFill>
                  <a:srgbClr val="FF0000"/>
                </a:solidFill>
              </a:rPr>
              <a:t>Снежный барс (Ирбис)</a:t>
            </a:r>
            <a:endParaRPr lang="ru-RU" sz="4000" u="sng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8356" y="3868897"/>
            <a:ext cx="1077995" cy="138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22248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3472" y="3096522"/>
            <a:ext cx="6921239" cy="3460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54711" y="2398377"/>
            <a:ext cx="861745" cy="7814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1263" y="3406383"/>
            <a:ext cx="342592" cy="3741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1306" y="3327816"/>
            <a:ext cx="331469" cy="7776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601" y="2440939"/>
            <a:ext cx="408487" cy="3451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14832" y="1117297"/>
            <a:ext cx="3668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u="sng" dirty="0" smtClean="0">
                <a:solidFill>
                  <a:srgbClr val="FF0000"/>
                </a:solidFill>
              </a:rPr>
              <a:t>Амурский горал</a:t>
            </a:r>
            <a:endParaRPr lang="ru-RU" sz="40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85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1627" y="1391542"/>
            <a:ext cx="1404330" cy="7150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3753" y="327522"/>
            <a:ext cx="1175655" cy="10069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2822" y="707538"/>
            <a:ext cx="4922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u="sng" dirty="0" smtClean="0">
                <a:solidFill>
                  <a:srgbClr val="FF0000"/>
                </a:solidFill>
              </a:rPr>
              <a:t>Манул (Палласов кот)</a:t>
            </a:r>
            <a:endParaRPr lang="ru-RU" sz="4000" u="sng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9613" y="3036811"/>
            <a:ext cx="5243956" cy="3588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364684" y="3036811"/>
            <a:ext cx="1798138" cy="5701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9437" y="6057293"/>
            <a:ext cx="1008264" cy="60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48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38312" y="974118"/>
            <a:ext cx="8945140" cy="699587"/>
          </a:xfrm>
        </p:spPr>
        <p:txBody>
          <a:bodyPr/>
          <a:lstStyle/>
          <a:p>
            <a:pPr algn="ctr"/>
            <a:r>
              <a:rPr lang="ru-RU" b="1" dirty="0" smtClean="0"/>
              <a:t>Их осталось </a:t>
            </a:r>
            <a:r>
              <a:rPr lang="ru-RU" b="1" dirty="0"/>
              <a:t>очень мало,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любите </a:t>
            </a:r>
            <a:r>
              <a:rPr lang="ru-RU" b="1" dirty="0"/>
              <a:t>родную </a:t>
            </a:r>
            <a:r>
              <a:rPr lang="ru-RU" b="1" dirty="0" smtClean="0"/>
              <a:t>природу! Ведь это </a:t>
            </a:r>
            <a:r>
              <a:rPr lang="ru-RU" b="1" dirty="0"/>
              <a:t>же наша с тобою Навеки родная земля</a:t>
            </a:r>
            <a:r>
              <a:rPr lang="ru-RU" b="1" dirty="0" smtClean="0"/>
              <a:t>. На </a:t>
            </a:r>
            <a:r>
              <a:rPr lang="ru-RU" b="1" dirty="0"/>
              <a:t>ней мы с тобою родились</a:t>
            </a:r>
            <a:r>
              <a:rPr lang="ru-RU" b="1" dirty="0" smtClean="0"/>
              <a:t>, и живем</a:t>
            </a:r>
            <a:br>
              <a:rPr lang="ru-RU" b="1" dirty="0" smtClean="0"/>
            </a:br>
            <a:r>
              <a:rPr lang="ru-RU" b="1" dirty="0" smtClean="0"/>
              <a:t>Так </a:t>
            </a:r>
            <a:r>
              <a:rPr lang="ru-RU" b="1" dirty="0"/>
              <a:t>будем </a:t>
            </a:r>
            <a:r>
              <a:rPr lang="ru-RU" b="1" dirty="0" smtClean="0"/>
              <a:t>же, все вместе</a:t>
            </a:r>
            <a:br>
              <a:rPr lang="ru-RU" b="1" dirty="0" smtClean="0"/>
            </a:br>
            <a:r>
              <a:rPr lang="ru-RU" b="1" dirty="0" smtClean="0"/>
              <a:t>Мы </a:t>
            </a:r>
            <a:r>
              <a:rPr lang="ru-RU" b="1" dirty="0"/>
              <a:t>к ней относиться добрей!</a:t>
            </a:r>
          </a:p>
        </p:txBody>
      </p:sp>
    </p:spTree>
    <p:extLst>
      <p:ext uri="{BB962C8B-B14F-4D97-AF65-F5344CB8AC3E}">
        <p14:creationId xmlns:p14="http://schemas.microsoft.com/office/powerpoint/2010/main" xmlns="" val="12694617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" presetClass="emph" presetSubtype="6" repeatCount="indefinite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2CA0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2"/>
      <p:bldP spid="4" grpId="3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3F4240F5-2366-4AD0-A9C8-F7854C4F60D0}" vid="{CD1CFEDD-F3AE-4D17-A8B2-1D95CC7BDB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70BA057-99D9-4B2E-9EEA-9426853949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741CD3-8569-4BAB-AF6D-FCD53F5F38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6E651B-F8A4-462D-AD53-A41449326690}">
  <ds:schemaRefs>
    <ds:schemaRef ds:uri="6ee78bd2-4339-4042-adc0-bcc646419980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2547570a-e5f4-4946-a4c3-82580e42479e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на тему Природа и мир вокруг нас с насекомыми</Template>
  <TotalTime>0</TotalTime>
  <Words>44</Words>
  <Application>Microsoft Office PowerPoint</Application>
  <PresentationFormat>Произвольный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Тема1</vt:lpstr>
      <vt:lpstr>Животные из красной книги России</vt:lpstr>
      <vt:lpstr>Слайд 2</vt:lpstr>
      <vt:lpstr>Слайд 3</vt:lpstr>
      <vt:lpstr>Слайд 4</vt:lpstr>
      <vt:lpstr>Слайд 5</vt:lpstr>
      <vt:lpstr>Слайд 6</vt:lpstr>
      <vt:lpstr>Слайд 7</vt:lpstr>
      <vt:lpstr>Их осталось очень мало,  любите родную природу! Ведь это же наша с тобою Навеки родная земля. На ней мы с тобою родились, и живем Так будем же, все вместе Мы к ней относиться добрей!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2017-03-17T08:18:26Z</dcterms:created>
  <dcterms:modified xsi:type="dcterms:W3CDTF">2017-03-21T12:19:35Z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